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98" r:id="rId5"/>
    <p:sldId id="317" r:id="rId6"/>
    <p:sldId id="318" r:id="rId7"/>
    <p:sldId id="319" r:id="rId8"/>
    <p:sldId id="32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8" r:id="rId18"/>
    <p:sldId id="309" r:id="rId19"/>
    <p:sldId id="310" r:id="rId20"/>
    <p:sldId id="311" r:id="rId21"/>
    <p:sldId id="312" r:id="rId22"/>
    <p:sldId id="314" r:id="rId23"/>
    <p:sldId id="316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2023-03-26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2023-03-26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2023-03-26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  <a:latin typeface="+mj-ea"/>
              </a:rPr>
              <a:t>운영체제</a:t>
            </a:r>
            <a:endParaRPr lang="en-US" altLang="ko-KR" sz="4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20204062 </a:t>
            </a:r>
            <a:r>
              <a:rPr lang="ko-KR" altLang="en-US" sz="1600" dirty="0">
                <a:latin typeface="+mj-ea"/>
                <a:ea typeface="+mj-ea"/>
              </a:rPr>
              <a:t>이인규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C0CA1-F4DC-CA61-9CEA-2F97DC93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시스템 콜 버전 </a:t>
            </a:r>
            <a:r>
              <a:rPr lang="ko-KR" altLang="en-US" sz="3600" dirty="0" err="1"/>
              <a:t>명령행</a:t>
            </a:r>
            <a:r>
              <a:rPr lang="ko-KR" altLang="en-US" sz="3600" dirty="0"/>
              <a:t> 인수로 가능하게 수정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F8599C8-AFB3-8668-EBAA-34C5BD558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873" y="2120900"/>
            <a:ext cx="4350156" cy="374808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C884709-B162-9E39-EC91-6DAF1CAB95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0017" y="2120900"/>
            <a:ext cx="4350156" cy="3748088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10EDA7-57BE-4FFA-3F94-7277F6E4E5A3}"/>
              </a:ext>
            </a:extLst>
          </p:cNvPr>
          <p:cNvSpPr/>
          <p:nvPr/>
        </p:nvSpPr>
        <p:spPr>
          <a:xfrm>
            <a:off x="5495319" y="3752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37987-11B7-38D9-900B-A0FF79FC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복사할 파일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9B72C4-EB73-97B9-8EEC-0884178500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2016" y="2120900"/>
            <a:ext cx="4350156" cy="374808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C2E2E-F467-8B04-100E-DB5A2D892A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복사할 파일은 가장 기본적인 코드를 </a:t>
            </a:r>
            <a:br>
              <a:rPr lang="en-US" altLang="ko-KR" dirty="0"/>
            </a:br>
            <a:r>
              <a:rPr lang="ko-KR" altLang="en-US" dirty="0"/>
              <a:t>작성해둔 파일이다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source.c</a:t>
            </a:r>
            <a:r>
              <a:rPr lang="en-US" altLang="ko-KR" dirty="0"/>
              <a:t> </a:t>
            </a:r>
            <a:r>
              <a:rPr lang="ko-KR" altLang="en-US" dirty="0"/>
              <a:t>라는 이름을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07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61E3D-9260-D317-17CE-A9AC8ACE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GCC</a:t>
            </a:r>
            <a:r>
              <a:rPr lang="ko-KR" altLang="en-US" dirty="0"/>
              <a:t>를 이용한 컴파일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577777E-6B71-6A6F-3D59-072ADD5FD8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397456"/>
            <a:ext cx="10058400" cy="75498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774904-033A-122A-A7DC-2C59F3D0C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4606733"/>
            <a:ext cx="10058400" cy="1262360"/>
          </a:xfrm>
        </p:spPr>
        <p:txBody>
          <a:bodyPr/>
          <a:lstStyle/>
          <a:p>
            <a:r>
              <a:rPr lang="ko-KR" altLang="en-US" dirty="0"/>
              <a:t>표준함수 버전과 시스템 콜 버전 모두 컴파일을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초록색으로 표시된 실행파일이 생성된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E40ACF-F20C-BBE8-9457-4B577712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3403690"/>
            <a:ext cx="10058400" cy="9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5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013A7-551B-E376-5AB2-F5AE4177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실행파일 실행으로 새로운 복사파일 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D8F37-1C2F-F582-AD41-174824822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4859382"/>
            <a:ext cx="10058400" cy="1480458"/>
          </a:xfrm>
        </p:spPr>
        <p:txBody>
          <a:bodyPr/>
          <a:lstStyle/>
          <a:p>
            <a:r>
              <a:rPr lang="ko-KR" altLang="en-US" dirty="0"/>
              <a:t>각각의 실행파일을 실행해서 두 개의 복사된 파일이 생성되었음을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DE5EB8-FEB8-FBA1-F3D6-C46AE7BA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28960"/>
            <a:ext cx="10058400" cy="16242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663E2-8E6C-E7C6-40BF-FC698FB2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43597"/>
            <a:ext cx="10058400" cy="9416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463D38-1AC1-9FB1-AED9-153F633C80BA}"/>
              </a:ext>
            </a:extLst>
          </p:cNvPr>
          <p:cNvSpPr/>
          <p:nvPr/>
        </p:nvSpPr>
        <p:spPr>
          <a:xfrm>
            <a:off x="8412480" y="4093029"/>
            <a:ext cx="1132114" cy="1915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D6F62-EC79-5EA1-33B6-4244FDCCC948}"/>
              </a:ext>
            </a:extLst>
          </p:cNvPr>
          <p:cNvSpPr/>
          <p:nvPr/>
        </p:nvSpPr>
        <p:spPr>
          <a:xfrm>
            <a:off x="1097280" y="4097383"/>
            <a:ext cx="992777" cy="1872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4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1603-E995-CA74-45F4-191A67CA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복사가 잘 되었는지 확인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81C012-CB40-3DD1-152C-9E850406BD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853" y="2861964"/>
            <a:ext cx="4640262" cy="3197187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DF4749F-8FF0-F3A1-32D1-04F5AD085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4887" y="2863057"/>
            <a:ext cx="4638675" cy="31960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E40255-9D1C-A697-4608-F0B80273052F}"/>
              </a:ext>
            </a:extLst>
          </p:cNvPr>
          <p:cNvSpPr txBox="1"/>
          <p:nvPr/>
        </p:nvSpPr>
        <p:spPr>
          <a:xfrm>
            <a:off x="3489821" y="211445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개의 파일 모두 복사가 잘 되어있는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05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9D400-F535-3408-B1FE-16349DBF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표준함수 </a:t>
            </a:r>
            <a:r>
              <a:rPr lang="en-US" altLang="ko-KR" dirty="0" err="1"/>
              <a:t>strace</a:t>
            </a:r>
            <a:r>
              <a:rPr lang="en-US" altLang="ko-KR" dirty="0"/>
              <a:t> </a:t>
            </a:r>
            <a:r>
              <a:rPr lang="ko-KR" altLang="en-US" dirty="0"/>
              <a:t>추적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3335ABA-B030-0782-1D91-84A26996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84" y="2057867"/>
            <a:ext cx="6179031" cy="4263532"/>
          </a:xfrm>
          <a:noFill/>
        </p:spPr>
      </p:pic>
    </p:spTree>
    <p:extLst>
      <p:ext uri="{BB962C8B-B14F-4D97-AF65-F5344CB8AC3E}">
        <p14:creationId xmlns:p14="http://schemas.microsoft.com/office/powerpoint/2010/main" val="136229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D226D-0AF8-A98E-628F-50DD23F0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표준함수 </a:t>
            </a:r>
            <a:r>
              <a:rPr lang="en-US" altLang="ko-KR" dirty="0" err="1"/>
              <a:t>strace</a:t>
            </a:r>
            <a:r>
              <a:rPr lang="en-US" altLang="ko-KR" dirty="0"/>
              <a:t> </a:t>
            </a:r>
            <a:r>
              <a:rPr lang="ko-KR" altLang="en-US" dirty="0"/>
              <a:t>추적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99AB45-188F-FFFA-5132-AFB177FBE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169" y="2039650"/>
            <a:ext cx="7973661" cy="2778700"/>
          </a:xfrm>
        </p:spPr>
      </p:pic>
    </p:spTree>
    <p:extLst>
      <p:ext uri="{BB962C8B-B14F-4D97-AF65-F5344CB8AC3E}">
        <p14:creationId xmlns:p14="http://schemas.microsoft.com/office/powerpoint/2010/main" val="344951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47D6-59E8-0617-B6C2-D8CDA1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시스템 콜 </a:t>
            </a:r>
            <a:r>
              <a:rPr lang="en-US" altLang="ko-KR" dirty="0" err="1"/>
              <a:t>strace</a:t>
            </a:r>
            <a:r>
              <a:rPr lang="en-US" altLang="ko-KR" dirty="0"/>
              <a:t> </a:t>
            </a:r>
            <a:r>
              <a:rPr lang="ko-KR" altLang="en-US" dirty="0"/>
              <a:t>추적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691D28-4875-E5D0-C251-C4DB035F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538" y="2014895"/>
            <a:ext cx="6352923" cy="4304105"/>
          </a:xfrm>
          <a:noFill/>
        </p:spPr>
      </p:pic>
    </p:spTree>
    <p:extLst>
      <p:ext uri="{BB962C8B-B14F-4D97-AF65-F5344CB8AC3E}">
        <p14:creationId xmlns:p14="http://schemas.microsoft.com/office/powerpoint/2010/main" val="61951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BC0BC-4C6C-1B1E-5791-EB53500F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콜 </a:t>
            </a:r>
            <a:r>
              <a:rPr lang="en-US" altLang="ko-KR" dirty="0" err="1"/>
              <a:t>strace</a:t>
            </a:r>
            <a:r>
              <a:rPr lang="en-US" altLang="ko-KR" dirty="0"/>
              <a:t> </a:t>
            </a:r>
            <a:r>
              <a:rPr lang="ko-KR" altLang="en-US" dirty="0"/>
              <a:t>추적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522AE1-56AA-5547-08B0-0BEF8B99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88" y="3407569"/>
            <a:ext cx="9429750" cy="1162050"/>
          </a:xfrm>
        </p:spPr>
      </p:pic>
    </p:spTree>
    <p:extLst>
      <p:ext uri="{BB962C8B-B14F-4D97-AF65-F5344CB8AC3E}">
        <p14:creationId xmlns:p14="http://schemas.microsoft.com/office/powerpoint/2010/main" val="327379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751E0-8405-13A1-A0AD-D69862F2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strace</a:t>
            </a:r>
            <a:r>
              <a:rPr lang="en-US" altLang="ko-KR" dirty="0"/>
              <a:t> –c </a:t>
            </a:r>
            <a:r>
              <a:rPr lang="ko-KR" altLang="en-US" dirty="0"/>
              <a:t>통계로 두 프로그램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69A42-85BA-27CC-4B32-8A6C5F991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 함수 버전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22E94C-8612-B664-E451-834829DE9F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3" y="3242314"/>
            <a:ext cx="4640262" cy="2341872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5378D7-3D87-F8BA-9A6C-D95E0FF9D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시스템 콜 버전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FE44261-40E2-6DEC-34F5-D3BF231211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6688" y="3154565"/>
            <a:ext cx="4638675" cy="25173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F06BF-E9A9-40ED-0DB5-B752EBB06C00}"/>
              </a:ext>
            </a:extLst>
          </p:cNvPr>
          <p:cNvSpPr/>
          <p:nvPr/>
        </p:nvSpPr>
        <p:spPr>
          <a:xfrm>
            <a:off x="3707135" y="3501235"/>
            <a:ext cx="1201261" cy="1547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C6AFB-37D6-42AD-3A19-97D030CE0965}"/>
              </a:ext>
            </a:extLst>
          </p:cNvPr>
          <p:cNvSpPr/>
          <p:nvPr/>
        </p:nvSpPr>
        <p:spPr>
          <a:xfrm>
            <a:off x="9327817" y="3437389"/>
            <a:ext cx="1321387" cy="1547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8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36AB-8F9B-C04F-AF3A-0B51C6C9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내용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C14177-00B6-C3F3-EC67-E067A8C3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787" y="2108200"/>
            <a:ext cx="6038751" cy="3760788"/>
          </a:xfrm>
        </p:spPr>
      </p:pic>
    </p:spTree>
    <p:extLst>
      <p:ext uri="{BB962C8B-B14F-4D97-AF65-F5344CB8AC3E}">
        <p14:creationId xmlns:p14="http://schemas.microsoft.com/office/powerpoint/2010/main" val="328961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F06A4680-6C1B-AC0F-4953-EF40C318C7F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2B34B5-8F47-B7AA-D696-C00185F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7F1E65-FE42-D5D1-9C56-5A10C4F09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6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D5AF3-2D58-9C2E-E8F8-2B58CD61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F19AD-1C9A-3F0E-F9FB-A4509608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2.1</a:t>
            </a:r>
            <a:r>
              <a:rPr lang="ko-KR" altLang="en-US" dirty="0"/>
              <a:t> 시스템 콜의 목적은 무엇인가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운영체제에 의해 사용 가능하게 된 서비스에 대한 인터페이스를 제공하기 위함이다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0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0118D-B435-EAD1-47F5-5B491698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2.4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3C04D-BD53-FBE0-EE90-524DBD7F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시스템 프로그램의 목적은 무엇인가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프로그램 개발과 실행을 위해 보다 편리한 환경을 제공하기 위함이다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96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8DF13-830F-E882-04D7-F8122C7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2.6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62BE4-F7FC-5501-DE79-E7087223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9802"/>
            <a:ext cx="10058400" cy="436227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2.6 </a:t>
            </a:r>
            <a:r>
              <a:rPr lang="ko-KR" altLang="en-US" dirty="0"/>
              <a:t>운영체제에서 제공하는 </a:t>
            </a:r>
            <a:r>
              <a:rPr lang="en-US" altLang="ko-KR" dirty="0"/>
              <a:t>5</a:t>
            </a:r>
            <a:r>
              <a:rPr lang="ko-KR" altLang="en-US" dirty="0"/>
              <a:t>가지 서비스를 나열하고 각 서비스가 사용자에게 편의를 제공하는 방법을 설명하라</a:t>
            </a:r>
            <a:r>
              <a:rPr lang="en-US" altLang="ko-KR" dirty="0"/>
              <a:t>. </a:t>
            </a:r>
            <a:r>
              <a:rPr lang="ko-KR" altLang="en-US" dirty="0"/>
              <a:t>사용자 수준 프로그램이 이러한 서비스를 제공할 수 없는 경우는 언제인가</a:t>
            </a:r>
            <a:r>
              <a:rPr lang="en-US" altLang="ko-KR" dirty="0"/>
              <a:t>? </a:t>
            </a:r>
            <a:r>
              <a:rPr lang="ko-KR" altLang="en-US" dirty="0"/>
              <a:t>여러분의 답을 설명하라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사용자 인터페이스 </a:t>
            </a:r>
            <a:r>
              <a:rPr lang="en-US" altLang="ko-KR" dirty="0"/>
              <a:t>(user interface)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프로그램 수행 </a:t>
            </a:r>
            <a:r>
              <a:rPr lang="en-US" altLang="ko-KR" dirty="0"/>
              <a:t>(program execution)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연산 </a:t>
            </a:r>
            <a:r>
              <a:rPr lang="en-US" altLang="ko-KR" dirty="0"/>
              <a:t>(I/O operation)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파일 시스템 조작 </a:t>
            </a:r>
            <a:r>
              <a:rPr lang="en-US" altLang="ko-KR" dirty="0"/>
              <a:t>(file system manipulation)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통신 </a:t>
            </a:r>
            <a:r>
              <a:rPr lang="en-US" altLang="ko-KR" dirty="0"/>
              <a:t>(communication)</a:t>
            </a:r>
          </a:p>
          <a:p>
            <a:r>
              <a:rPr lang="en-US" altLang="ko-KR" dirty="0"/>
              <a:t>+ 6. </a:t>
            </a:r>
            <a:r>
              <a:rPr lang="ko-KR" altLang="en-US" dirty="0"/>
              <a:t>오류 탐지 </a:t>
            </a:r>
            <a:r>
              <a:rPr lang="en-US" altLang="ko-KR" dirty="0"/>
              <a:t>(error detection)</a:t>
            </a:r>
          </a:p>
          <a:p>
            <a:endParaRPr lang="en-US" altLang="ko-KR" dirty="0"/>
          </a:p>
          <a:p>
            <a:r>
              <a:rPr lang="ko-KR" altLang="en-US" dirty="0"/>
              <a:t>위의 이러한 서비스를 제공할 수 없는 경우는 운영체제에 문제가 발생함에 따라서 작동을 하지 않을 때 일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08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345A54-D09F-9AA9-5FBF-ED19370C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과제 내용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29A4A-A778-7AE5-0A2A-42536340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44" y="2108201"/>
            <a:ext cx="5613271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773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92E85-AF3C-200A-9232-3620B4FB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, </a:t>
            </a:r>
            <a:r>
              <a:rPr lang="ko-KR" altLang="en-US" dirty="0"/>
              <a:t>우분투 </a:t>
            </a:r>
            <a:r>
              <a:rPr lang="en-US" altLang="ko-KR" dirty="0" err="1"/>
              <a:t>linux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8746F31-80E0-715A-A40E-C642DACA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0" y="2120900"/>
            <a:ext cx="5856554" cy="3748193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DF6D2-1445-654C-260E-93580C38E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r>
              <a:rPr lang="ko-KR" altLang="en-US" dirty="0"/>
              <a:t>기존에 사용했던 아마존 </a:t>
            </a:r>
            <a:r>
              <a:rPr lang="en-US" altLang="ko-KR" dirty="0"/>
              <a:t>AWS </a:t>
            </a:r>
            <a:r>
              <a:rPr lang="en-US" altLang="ko-KR" dirty="0" err="1"/>
              <a:t>Litesail</a:t>
            </a:r>
            <a:r>
              <a:rPr lang="ko-KR" altLang="en-US" dirty="0"/>
              <a:t>의 </a:t>
            </a:r>
            <a:r>
              <a:rPr lang="en-US" altLang="ko-KR" dirty="0"/>
              <a:t>Ubuntu 20.04 </a:t>
            </a:r>
            <a:r>
              <a:rPr lang="ko-KR" altLang="en-US" dirty="0"/>
              <a:t>버전을 사용해서 </a:t>
            </a:r>
            <a:br>
              <a:rPr lang="en-US" altLang="ko-KR" dirty="0"/>
            </a:br>
            <a:r>
              <a:rPr lang="ko-KR" altLang="en-US" dirty="0"/>
              <a:t>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아이피는 </a:t>
            </a:r>
            <a:r>
              <a:rPr lang="en-US" altLang="ko-KR" dirty="0"/>
              <a:t>3.38.27.34</a:t>
            </a:r>
            <a:r>
              <a:rPr lang="ko-KR" altLang="en-US" dirty="0"/>
              <a:t>를 할당 받았으며</a:t>
            </a:r>
            <a:r>
              <a:rPr lang="en-US" altLang="ko-KR" dirty="0"/>
              <a:t>, </a:t>
            </a:r>
            <a:r>
              <a:rPr lang="en-US" altLang="ko-KR"/>
              <a:t>SSH Conne</a:t>
            </a:r>
            <a:r>
              <a:rPr lang="en-US" altLang="ko-KR" dirty="0"/>
              <a:t>c</a:t>
            </a:r>
            <a:r>
              <a:rPr lang="en-US" altLang="ko-KR"/>
              <a:t>t</a:t>
            </a:r>
            <a:r>
              <a:rPr lang="ko-KR" altLang="en-US" dirty="0"/>
              <a:t>를 사용해 </a:t>
            </a:r>
            <a:r>
              <a:rPr lang="en-US" altLang="ko-KR" dirty="0"/>
              <a:t>Ubuntu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ko-KR" altLang="en-US" dirty="0"/>
              <a:t>사용합니다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0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0EC04-CB17-32FA-E234-175E7CFB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en-US" altLang="ko-KR" dirty="0" err="1"/>
              <a:t>Litesail</a:t>
            </a:r>
            <a:r>
              <a:rPr lang="ko-KR" altLang="en-US" dirty="0"/>
              <a:t>의 우분투 화면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2F4CD6-0F6F-8E91-BB2B-E4951B343B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99488" y="1963639"/>
            <a:ext cx="4853984" cy="4182185"/>
          </a:xfrm>
        </p:spPr>
      </p:pic>
    </p:spTree>
    <p:extLst>
      <p:ext uri="{BB962C8B-B14F-4D97-AF65-F5344CB8AC3E}">
        <p14:creationId xmlns:p14="http://schemas.microsoft.com/office/powerpoint/2010/main" val="126482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C6217-CE34-2BA9-4334-F6CB2EAE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표준함수 버전 </a:t>
            </a:r>
            <a:r>
              <a:rPr lang="ko-KR" altLang="en-US" sz="3600" dirty="0" err="1"/>
              <a:t>명령행</a:t>
            </a:r>
            <a:r>
              <a:rPr lang="ko-KR" altLang="en-US" sz="3600" dirty="0"/>
              <a:t> 인수 </a:t>
            </a:r>
            <a:r>
              <a:rPr lang="ko-KR" altLang="en-US" sz="3600" dirty="0" err="1"/>
              <a:t>가능하게로</a:t>
            </a:r>
            <a:r>
              <a:rPr lang="ko-KR" altLang="en-US" sz="3600" dirty="0"/>
              <a:t> 수정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0053FE-4151-D0B5-95FD-F4F78DB2F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1554" y="2120900"/>
            <a:ext cx="4350156" cy="374808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06A724-0381-C5B3-97B7-5EB29AB71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7336" y="2120900"/>
            <a:ext cx="4350156" cy="3748088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F2F3A4-CFEF-3F58-8FB8-A8341F752D04}"/>
              </a:ext>
            </a:extLst>
          </p:cNvPr>
          <p:cNvSpPr/>
          <p:nvPr/>
        </p:nvSpPr>
        <p:spPr>
          <a:xfrm>
            <a:off x="5495319" y="3752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43124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{D866E725-36B6-43CB-8204-66B47E1BDD82}tf22712842_win32</Template>
  <TotalTime>126</TotalTime>
  <Words>317</Words>
  <Application>Microsoft Office PowerPoint</Application>
  <PresentationFormat>와이드스크린</PresentationFormat>
  <Paragraphs>48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Calibri</vt:lpstr>
      <vt:lpstr>Franklin Gothic Book</vt:lpstr>
      <vt:lpstr>1_RetrospectVTI</vt:lpstr>
      <vt:lpstr>운영체제</vt:lpstr>
      <vt:lpstr>과제 내용</vt:lpstr>
      <vt:lpstr>연습문제 2.1</vt:lpstr>
      <vt:lpstr>연습문제 2.4</vt:lpstr>
      <vt:lpstr>연습문제 2.6</vt:lpstr>
      <vt:lpstr>과제 내용</vt:lpstr>
      <vt:lpstr>Virtualbox, 우분투 linux 설치</vt:lpstr>
      <vt:lpstr>AWS Litesail의 우분투 화면</vt:lpstr>
      <vt:lpstr>표준함수 버전 명령행 인수 가능하게로 수정</vt:lpstr>
      <vt:lpstr>시스템 콜 버전 명령행 인수로 가능하게 수정</vt:lpstr>
      <vt:lpstr>복사할 파일</vt:lpstr>
      <vt:lpstr>GCC를 이용한 컴파일</vt:lpstr>
      <vt:lpstr>실행파일 실행으로 새로운 복사파일 생성</vt:lpstr>
      <vt:lpstr>복사가 잘 되었는지 확인</vt:lpstr>
      <vt:lpstr>표준함수 strace 추적 (1)</vt:lpstr>
      <vt:lpstr>표준함수 strace 추적 (2)</vt:lpstr>
      <vt:lpstr>시스템 콜 strace 추적 (1)</vt:lpstr>
      <vt:lpstr>시스템 콜 strace 추적 (2)</vt:lpstr>
      <vt:lpstr> strace –c 통계로 두 프로그램 비교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운영체제</dc:title>
  <dc:creator>Lee In Gyu</dc:creator>
  <cp:lastModifiedBy>Lee In Gyu</cp:lastModifiedBy>
  <cp:revision>68</cp:revision>
  <dcterms:created xsi:type="dcterms:W3CDTF">2023-03-15T16:09:13Z</dcterms:created>
  <dcterms:modified xsi:type="dcterms:W3CDTF">2023-03-26T14:48:39Z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